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anum Myeongjo Regular" panose="020B0600000101010101" charset="-127"/>
      <p:regular r:id="rId14"/>
    </p:embeddedFont>
    <p:embeddedFont>
      <p:font typeface="Nanum Myeongjo Regular Bold" panose="020B0600000101010101" charset="-127"/>
      <p:regular r:id="rId15"/>
    </p:embeddedFont>
    <p:embeddedFont>
      <p:font typeface="Source Han Sans KR Medium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22" autoAdjust="0"/>
  </p:normalViewPr>
  <p:slideViewPr>
    <p:cSldViewPr>
      <p:cViewPr varScale="1">
        <p:scale>
          <a:sx n="73" d="100"/>
          <a:sy n="73" d="100"/>
        </p:scale>
        <p:origin x="846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53" t="7777" r="3236" b="137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2633" y="-107513"/>
            <a:ext cx="18513265" cy="10536043"/>
            <a:chOff x="0" y="0"/>
            <a:chExt cx="4875922" cy="2774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144166" y="4038371"/>
            <a:ext cx="12250190" cy="157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99"/>
              </a:lnSpc>
            </a:pPr>
            <a:r>
              <a:rPr lang="en-US" sz="9999" spc="-399" dirty="0">
                <a:solidFill>
                  <a:srgbClr val="704F48"/>
                </a:solidFill>
                <a:latin typeface="Nanum Myeongjo Regular Bold"/>
              </a:rPr>
              <a:t>PACIFIC </a:t>
            </a:r>
            <a:r>
              <a:rPr lang="en-US" sz="9999" spc="-399" dirty="0" err="1">
                <a:solidFill>
                  <a:srgbClr val="704F48"/>
                </a:solidFill>
                <a:latin typeface="Nanum Myeongjo Regular Bold"/>
              </a:rPr>
              <a:t>화보</a:t>
            </a:r>
            <a:r>
              <a:rPr lang="en-US" sz="9999" spc="-399" dirty="0">
                <a:solidFill>
                  <a:srgbClr val="704F48"/>
                </a:solidFill>
                <a:latin typeface="Nanum Myeongjo Regular Bold"/>
              </a:rPr>
              <a:t> </a:t>
            </a:r>
            <a:r>
              <a:rPr lang="en-US" sz="9999" spc="-399" dirty="0" err="1">
                <a:solidFill>
                  <a:srgbClr val="704F48"/>
                </a:solidFill>
                <a:latin typeface="Nanum Myeongjo Regular Bold"/>
              </a:rPr>
              <a:t>홈페이지</a:t>
            </a:r>
            <a:endParaRPr lang="en-US" sz="9999" spc="-399" dirty="0">
              <a:solidFill>
                <a:srgbClr val="704F48"/>
              </a:solidFill>
              <a:latin typeface="Nanum Myeongjo Regula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44166" y="8873490"/>
            <a:ext cx="12250190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spc="-48">
                <a:solidFill>
                  <a:srgbClr val="704F48"/>
                </a:solidFill>
                <a:ea typeface="Source Han Sans KR Medium"/>
              </a:rPr>
              <a:t>인공지능 소프트웨어 20222588 곽민우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MODELS.JSP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2133600" y="8577070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조회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CDC0F119-DAEB-4CF0-B118-B1D1BBE41845}"/>
              </a:ext>
            </a:extLst>
          </p:cNvPr>
          <p:cNvSpPr txBox="1"/>
          <p:nvPr/>
        </p:nvSpPr>
        <p:spPr>
          <a:xfrm>
            <a:off x="-1970314" y="2506039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추가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/ </a:t>
            </a: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수정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/ </a:t>
            </a: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삭제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132B1B-CD79-441A-AB18-867A1C163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820292"/>
            <a:ext cx="9683060" cy="6095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7C6FB3-62CC-400C-8C71-73B3ED4C4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93" y="3595848"/>
            <a:ext cx="4191585" cy="51537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7EA37-AE29-4F46-82F7-3EF17A095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97" y="323778"/>
            <a:ext cx="5658640" cy="235300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3333E92-DF82-4100-A33C-5C23EBF9E5AD}"/>
              </a:ext>
            </a:extLst>
          </p:cNvPr>
          <p:cNvSpPr/>
          <p:nvPr/>
        </p:nvSpPr>
        <p:spPr>
          <a:xfrm>
            <a:off x="11538648" y="423849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2AE198-5F85-4831-8DFB-E1D1639F7DE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5638800" y="2257633"/>
            <a:ext cx="5924885" cy="2018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7831F32-0F4D-4295-A34A-EDF2DC54713C}"/>
              </a:ext>
            </a:extLst>
          </p:cNvPr>
          <p:cNvSpPr/>
          <p:nvPr/>
        </p:nvSpPr>
        <p:spPr>
          <a:xfrm>
            <a:off x="5562600" y="221953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5768360-872F-4273-ADDB-81B3B8153E91}"/>
              </a:ext>
            </a:extLst>
          </p:cNvPr>
          <p:cNvSpPr/>
          <p:nvPr/>
        </p:nvSpPr>
        <p:spPr>
          <a:xfrm>
            <a:off x="8393178" y="50767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7352A4-D3A9-462F-9823-A505C1CCB00E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5676900" y="5114845"/>
            <a:ext cx="2716278" cy="247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DBB786E-16A3-4057-9F02-91A9DF1988D2}"/>
              </a:ext>
            </a:extLst>
          </p:cNvPr>
          <p:cNvSpPr/>
          <p:nvPr/>
        </p:nvSpPr>
        <p:spPr>
          <a:xfrm>
            <a:off x="5600700" y="532454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3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MODELS.JSP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1153140" y="4296536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지도 이미지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EA354D-8480-4BBD-967D-46266F845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62" y="654691"/>
            <a:ext cx="7921738" cy="89090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D1C99F-A304-4058-B5F4-5DF0BDB1F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760218"/>
            <a:ext cx="9525001" cy="4302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B91912-1138-4161-8EF6-88002E218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081383"/>
            <a:ext cx="9448800" cy="430306"/>
          </a:xfrm>
          <a:prstGeom prst="rect">
            <a:avLst/>
          </a:prstGeom>
        </p:spPr>
      </p:pic>
      <p:sp>
        <p:nvSpPr>
          <p:cNvPr id="24" name="TextBox 2">
            <a:extLst>
              <a:ext uri="{FF2B5EF4-FFF2-40B4-BE49-F238E27FC236}">
                <a16:creationId xmlns:a16="http://schemas.microsoft.com/office/drawing/2014/main" id="{5D632E74-DF3C-4FC1-A8B7-11262ADDD4B1}"/>
              </a:ext>
            </a:extLst>
          </p:cNvPr>
          <p:cNvSpPr txBox="1"/>
          <p:nvPr/>
        </p:nvSpPr>
        <p:spPr>
          <a:xfrm>
            <a:off x="-1153140" y="6118449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배너 이미지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569AD0-1895-4538-A8C0-E4EA988C540A}"/>
              </a:ext>
            </a:extLst>
          </p:cNvPr>
          <p:cNvCxnSpPr>
            <a:cxnSpLocks/>
            <a:endCxn id="31" idx="3"/>
          </p:cNvCxnSpPr>
          <p:nvPr/>
        </p:nvCxnSpPr>
        <p:spPr>
          <a:xfrm>
            <a:off x="9819894" y="4277486"/>
            <a:ext cx="2044957" cy="211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7EB86DE-5B03-41DA-A886-1FC946C1378D}"/>
              </a:ext>
            </a:extLst>
          </p:cNvPr>
          <p:cNvSpPr/>
          <p:nvPr/>
        </p:nvSpPr>
        <p:spPr>
          <a:xfrm>
            <a:off x="9753601" y="425843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451258-1609-4208-98CE-13B1CDF5C528}"/>
              </a:ext>
            </a:extLst>
          </p:cNvPr>
          <p:cNvSpPr/>
          <p:nvPr/>
        </p:nvSpPr>
        <p:spPr>
          <a:xfrm>
            <a:off x="9753601" y="591373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72237BA-B797-45EB-9C36-B8DC601AC8FB}"/>
              </a:ext>
            </a:extLst>
          </p:cNvPr>
          <p:cNvSpPr/>
          <p:nvPr/>
        </p:nvSpPr>
        <p:spPr>
          <a:xfrm>
            <a:off x="11049000" y="700949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435954-806C-4BEF-9421-993B65158256}"/>
              </a:ext>
            </a:extLst>
          </p:cNvPr>
          <p:cNvSpPr/>
          <p:nvPr/>
        </p:nvSpPr>
        <p:spPr>
          <a:xfrm>
            <a:off x="11853692" y="442351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A28D673-4F9C-4C84-8E9E-20311AE4BA39}"/>
              </a:ext>
            </a:extLst>
          </p:cNvPr>
          <p:cNvCxnSpPr>
            <a:cxnSpLocks/>
            <a:stCxn id="29" idx="7"/>
            <a:endCxn id="30" idx="7"/>
          </p:cNvCxnSpPr>
          <p:nvPr/>
        </p:nvCxnSpPr>
        <p:spPr>
          <a:xfrm>
            <a:off x="9818642" y="5924895"/>
            <a:ext cx="1295399" cy="1095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38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79" dirty="0">
                <a:solidFill>
                  <a:srgbClr val="704F48"/>
                </a:solidFill>
                <a:latin typeface="Nanum Myeongjo Regular"/>
              </a:rPr>
              <a:t>주석</a:t>
            </a:r>
            <a:endParaRPr lang="en-US" altLang="ko-KR" sz="72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B1008-C9A7-446B-85B4-FBA0AB4990CD}"/>
              </a:ext>
            </a:extLst>
          </p:cNvPr>
          <p:cNvSpPr/>
          <p:nvPr/>
        </p:nvSpPr>
        <p:spPr>
          <a:xfrm>
            <a:off x="743594" y="2936717"/>
            <a:ext cx="1722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기본 양식</a:t>
            </a:r>
            <a:endParaRPr lang="en-US" altLang="ko-KR" sz="2400" dirty="0"/>
          </a:p>
          <a:p>
            <a:r>
              <a:rPr lang="en-US" altLang="ko-KR" sz="2400" dirty="0"/>
              <a:t>&lt;https://dewworld27.tistory.com/entry/1-1-%ED%99%88%ED%8E%98%EC%9D%B4%EC%A7%80-%EB%A7%8C%EB%93%A4%EA%B8%B0-html%EB%A1%9C-%EA%B5%AC%EC%A1%B0%EC%A7%9C%EA%B8%B0-header-%EB%B6%80%EB%B6%84&gt;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7CF633-1018-4976-8BCB-63A561FFD840}"/>
              </a:ext>
            </a:extLst>
          </p:cNvPr>
          <p:cNvSpPr/>
          <p:nvPr/>
        </p:nvSpPr>
        <p:spPr>
          <a:xfrm>
            <a:off x="767542" y="4137046"/>
            <a:ext cx="12344400" cy="92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7920"/>
              </a:lnSpc>
            </a:pPr>
            <a:r>
              <a:rPr lang="ko-KR" altLang="en-US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페이지 넘기기</a:t>
            </a:r>
            <a:r>
              <a:rPr lang="en-US" altLang="ko-KR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&lt;https://whitekeyboard.tistory.com/42&gt;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884943-1180-4664-BF14-AE15DFB00A18}"/>
              </a:ext>
            </a:extLst>
          </p:cNvPr>
          <p:cNvSpPr/>
          <p:nvPr/>
        </p:nvSpPr>
        <p:spPr>
          <a:xfrm>
            <a:off x="767542" y="5061851"/>
            <a:ext cx="9144000" cy="9248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7920"/>
              </a:lnSpc>
            </a:pPr>
            <a:r>
              <a:rPr lang="ko-KR" altLang="en-US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전체적인 디자인</a:t>
            </a:r>
            <a:r>
              <a:rPr lang="en-US" altLang="ko-KR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&lt;https://whitekeyboard.tistory.com/42&gt;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44512-F237-4916-AC74-F09964F276E1}"/>
              </a:ext>
            </a:extLst>
          </p:cNvPr>
          <p:cNvSpPr/>
          <p:nvPr/>
        </p:nvSpPr>
        <p:spPr>
          <a:xfrm>
            <a:off x="715291" y="6311296"/>
            <a:ext cx="17249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Common.js </a:t>
            </a:r>
            <a:r>
              <a:rPr lang="ko-KR" altLang="en-US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기능 구현</a:t>
            </a:r>
            <a:endParaRPr lang="en-US" altLang="ko-KR" sz="2400" spc="-179" dirty="0">
              <a:solidFill>
                <a:schemeClr val="tx1">
                  <a:lumMod val="95000"/>
                  <a:lumOff val="5000"/>
                </a:schemeClr>
              </a:solidFill>
              <a:latin typeface="Nanum Myeongjo Regular"/>
            </a:endParaRPr>
          </a:p>
          <a:p>
            <a:pPr lvl="0"/>
            <a:r>
              <a:rPr lang="en-US" altLang="ko-KR" sz="2400" spc="-179" dirty="0">
                <a:solidFill>
                  <a:schemeClr val="tx1">
                    <a:lumMod val="95000"/>
                    <a:lumOff val="5000"/>
                  </a:schemeClr>
                </a:solidFill>
                <a:latin typeface="Nanum Myeongjo Regular"/>
              </a:rPr>
              <a:t>&lt;https://blog.naver.com/PostView.naver?blogId=wldks79&amp;logNo=222200266547&amp;parentCategoryNo=&amp;categoryNo=14&amp;viewDate=&amp;isShowPopularPosts=true&amp;from=search&gt;</a:t>
            </a:r>
          </a:p>
        </p:txBody>
      </p:sp>
    </p:spTree>
    <p:extLst>
      <p:ext uri="{BB962C8B-B14F-4D97-AF65-F5344CB8AC3E}">
        <p14:creationId xmlns:p14="http://schemas.microsoft.com/office/powerpoint/2010/main" val="202837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79" dirty="0">
                <a:solidFill>
                  <a:srgbClr val="704F48"/>
                </a:solidFill>
                <a:latin typeface="Nanum Myeongjo Regular"/>
              </a:rPr>
              <a:t>구성도</a:t>
            </a:r>
            <a:endParaRPr lang="en-US" sz="72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ADC7A5-C5D6-4BDD-985E-281CCDB68C73}"/>
              </a:ext>
            </a:extLst>
          </p:cNvPr>
          <p:cNvSpPr txBox="1"/>
          <p:nvPr/>
        </p:nvSpPr>
        <p:spPr>
          <a:xfrm>
            <a:off x="1170960" y="4008574"/>
            <a:ext cx="3505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Main.jsp</a:t>
            </a:r>
            <a:endParaRPr lang="en-US" altLang="ko-KR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2034BF-F183-47FA-B8A8-3575DE8562FF}"/>
              </a:ext>
            </a:extLst>
          </p:cNvPr>
          <p:cNvSpPr txBox="1"/>
          <p:nvPr/>
        </p:nvSpPr>
        <p:spPr>
          <a:xfrm>
            <a:off x="5181600" y="3514404"/>
            <a:ext cx="4663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ABOUT.jsp</a:t>
            </a:r>
            <a:endParaRPr lang="en-US" altLang="ko-KR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8AA4E-0859-453A-9D3D-B947B832CF15}"/>
              </a:ext>
            </a:extLst>
          </p:cNvPr>
          <p:cNvSpPr txBox="1"/>
          <p:nvPr/>
        </p:nvSpPr>
        <p:spPr>
          <a:xfrm>
            <a:off x="5141685" y="4574261"/>
            <a:ext cx="5371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MODELS.jsp</a:t>
            </a:r>
            <a:endParaRPr lang="en-US" altLang="ko-KR" sz="6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02E91-E507-4AC5-8A3F-E1E99393F4DC}"/>
              </a:ext>
            </a:extLst>
          </p:cNvPr>
          <p:cNvSpPr txBox="1"/>
          <p:nvPr/>
        </p:nvSpPr>
        <p:spPr>
          <a:xfrm>
            <a:off x="5181600" y="5539218"/>
            <a:ext cx="5371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PRODUCT.jsp</a:t>
            </a:r>
            <a:endParaRPr lang="en-US" altLang="ko-KR" sz="6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EA119-2302-468B-A1AA-741EE81885A8}"/>
              </a:ext>
            </a:extLst>
          </p:cNvPr>
          <p:cNvSpPr txBox="1"/>
          <p:nvPr/>
        </p:nvSpPr>
        <p:spPr>
          <a:xfrm>
            <a:off x="5181600" y="2476644"/>
            <a:ext cx="5371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CONTACT.jsp</a:t>
            </a:r>
            <a:endParaRPr lang="en-US" altLang="ko-KR" sz="6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DD988-E9E5-4E06-81EE-2F7CC396BA27}"/>
              </a:ext>
            </a:extLst>
          </p:cNvPr>
          <p:cNvSpPr txBox="1"/>
          <p:nvPr/>
        </p:nvSpPr>
        <p:spPr>
          <a:xfrm>
            <a:off x="137366" y="6408971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LOGIN.jsp</a:t>
            </a:r>
            <a:endParaRPr lang="en-US" altLang="ko-KR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535B5-56EA-403B-8A30-16CC50BBB1ED}"/>
              </a:ext>
            </a:extLst>
          </p:cNvPr>
          <p:cNvSpPr txBox="1"/>
          <p:nvPr/>
        </p:nvSpPr>
        <p:spPr>
          <a:xfrm>
            <a:off x="2908526" y="6403207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LOGUP.jsp</a:t>
            </a:r>
            <a:endParaRPr lang="en-US" altLang="ko-KR" sz="4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8575698-77E1-4B6C-9750-3CA80DA1A4B6}"/>
              </a:ext>
            </a:extLst>
          </p:cNvPr>
          <p:cNvSpPr/>
          <p:nvPr/>
        </p:nvSpPr>
        <p:spPr>
          <a:xfrm rot="19862183">
            <a:off x="5103803" y="294637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E0EC098-DBE5-4474-B3B7-BB51D37918BA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4028040" y="2988848"/>
            <a:ext cx="1121733" cy="1621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C0A21A9-C310-4CC0-A954-CFE0AACC1193}"/>
              </a:ext>
            </a:extLst>
          </p:cNvPr>
          <p:cNvSpPr/>
          <p:nvPr/>
        </p:nvSpPr>
        <p:spPr>
          <a:xfrm rot="19862183">
            <a:off x="3979415" y="460848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2C55515-79B0-49A7-BF42-D3403B217997}"/>
              </a:ext>
            </a:extLst>
          </p:cNvPr>
          <p:cNvSpPr/>
          <p:nvPr/>
        </p:nvSpPr>
        <p:spPr>
          <a:xfrm rot="19862183">
            <a:off x="5103803" y="397757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FC90B85-A327-4C6F-A86A-1E8A9B041550}"/>
              </a:ext>
            </a:extLst>
          </p:cNvPr>
          <p:cNvSpPr/>
          <p:nvPr/>
        </p:nvSpPr>
        <p:spPr>
          <a:xfrm rot="19862183">
            <a:off x="5091716" y="505706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D952A7F-071A-4923-957B-B099018421FB}"/>
              </a:ext>
            </a:extLst>
          </p:cNvPr>
          <p:cNvSpPr/>
          <p:nvPr/>
        </p:nvSpPr>
        <p:spPr>
          <a:xfrm rot="19862183">
            <a:off x="5129970" y="599737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B44117-E2AC-4220-BAFE-5B9CDFB6D17D}"/>
              </a:ext>
            </a:extLst>
          </p:cNvPr>
          <p:cNvCxnSpPr>
            <a:cxnSpLocks/>
            <a:stCxn id="35" idx="5"/>
            <a:endCxn id="36" idx="2"/>
          </p:cNvCxnSpPr>
          <p:nvPr/>
        </p:nvCxnSpPr>
        <p:spPr>
          <a:xfrm flipV="1">
            <a:off x="4054133" y="4034122"/>
            <a:ext cx="1054435" cy="6229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14DAAAC-AB1A-4517-8A75-F515687D901B}"/>
              </a:ext>
            </a:extLst>
          </p:cNvPr>
          <p:cNvCxnSpPr>
            <a:cxnSpLocks/>
            <a:stCxn id="35" idx="4"/>
            <a:endCxn id="37" idx="1"/>
          </p:cNvCxnSpPr>
          <p:nvPr/>
        </p:nvCxnSpPr>
        <p:spPr>
          <a:xfrm>
            <a:off x="4035965" y="4679919"/>
            <a:ext cx="1057233" cy="404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71F7DC-E03E-4A4E-BA91-6FDB165D0E52}"/>
              </a:ext>
            </a:extLst>
          </p:cNvPr>
          <p:cNvCxnSpPr>
            <a:cxnSpLocks/>
            <a:stCxn id="35" idx="4"/>
            <a:endCxn id="38" idx="0"/>
          </p:cNvCxnSpPr>
          <p:nvPr/>
        </p:nvCxnSpPr>
        <p:spPr>
          <a:xfrm>
            <a:off x="4035965" y="4679919"/>
            <a:ext cx="1113655" cy="1322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0F9513E-17C3-4F7A-B8A6-B4FF1E98E374}"/>
              </a:ext>
            </a:extLst>
          </p:cNvPr>
          <p:cNvSpPr/>
          <p:nvPr/>
        </p:nvSpPr>
        <p:spPr>
          <a:xfrm rot="19862183">
            <a:off x="2513578" y="504850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923FA15-4AB4-4A3E-81F6-0C0069B1EDB6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2528910" y="5061817"/>
            <a:ext cx="1458686" cy="1318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BE0A142-EE01-4C4F-8B20-93B85578F853}"/>
              </a:ext>
            </a:extLst>
          </p:cNvPr>
          <p:cNvSpPr/>
          <p:nvPr/>
        </p:nvSpPr>
        <p:spPr>
          <a:xfrm rot="19862183">
            <a:off x="3982831" y="632332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FACC9EE-CE50-4B88-A65E-F73EAE75B930}"/>
              </a:ext>
            </a:extLst>
          </p:cNvPr>
          <p:cNvSpPr/>
          <p:nvPr/>
        </p:nvSpPr>
        <p:spPr>
          <a:xfrm rot="19862183">
            <a:off x="1276205" y="631357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2E93C96-8518-4E2C-88F7-29B20157A128}"/>
              </a:ext>
            </a:extLst>
          </p:cNvPr>
          <p:cNvCxnSpPr>
            <a:cxnSpLocks/>
            <a:stCxn id="50" idx="7"/>
            <a:endCxn id="53" idx="0"/>
          </p:cNvCxnSpPr>
          <p:nvPr/>
        </p:nvCxnSpPr>
        <p:spPr>
          <a:xfrm flipH="1">
            <a:off x="1295855" y="5049985"/>
            <a:ext cx="1266348" cy="1268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6C71F2-4FD6-4B34-B8A6-E3D90E2DB3AD}"/>
              </a:ext>
            </a:extLst>
          </p:cNvPr>
          <p:cNvSpPr txBox="1"/>
          <p:nvPr/>
        </p:nvSpPr>
        <p:spPr>
          <a:xfrm>
            <a:off x="1362075" y="8162517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COMMON.JS</a:t>
            </a:r>
            <a:endParaRPr lang="en-US" altLang="ko-KR" sz="40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15F3946-D9F1-4309-AAEC-B98A796E7989}"/>
              </a:ext>
            </a:extLst>
          </p:cNvPr>
          <p:cNvSpPr/>
          <p:nvPr/>
        </p:nvSpPr>
        <p:spPr>
          <a:xfrm rot="19862183">
            <a:off x="2815240" y="802231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4447A0-CCD5-413C-BC18-3BAB0852520E}"/>
              </a:ext>
            </a:extLst>
          </p:cNvPr>
          <p:cNvCxnSpPr>
            <a:cxnSpLocks/>
            <a:stCxn id="59" idx="7"/>
          </p:cNvCxnSpPr>
          <p:nvPr/>
        </p:nvCxnSpPr>
        <p:spPr>
          <a:xfrm flipH="1" flipV="1">
            <a:off x="1321381" y="7185087"/>
            <a:ext cx="1542484" cy="838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7C538A2-FC2F-4E0F-AD28-675E9271C64C}"/>
              </a:ext>
            </a:extLst>
          </p:cNvPr>
          <p:cNvCxnSpPr>
            <a:cxnSpLocks/>
            <a:endCxn id="59" idx="7"/>
          </p:cNvCxnSpPr>
          <p:nvPr/>
        </p:nvCxnSpPr>
        <p:spPr>
          <a:xfrm flipH="1">
            <a:off x="2863865" y="7144164"/>
            <a:ext cx="1101866" cy="879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F60617-164A-48D5-99A6-9A79D57808E1}"/>
              </a:ext>
            </a:extLst>
          </p:cNvPr>
          <p:cNvSpPr txBox="1"/>
          <p:nvPr/>
        </p:nvSpPr>
        <p:spPr>
          <a:xfrm>
            <a:off x="10134600" y="1768758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INSERTjsp</a:t>
            </a:r>
            <a:endParaRPr lang="en-US" altLang="ko-KR" sz="4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E826FF-5FCE-4D4B-9BBC-6C7F5D7C52D3}"/>
              </a:ext>
            </a:extLst>
          </p:cNvPr>
          <p:cNvSpPr txBox="1"/>
          <p:nvPr/>
        </p:nvSpPr>
        <p:spPr>
          <a:xfrm>
            <a:off x="10134599" y="2883287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UPDATE.jsp</a:t>
            </a:r>
            <a:endParaRPr lang="en-US" altLang="ko-KR" sz="4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96D353-CDD5-4D2C-8C96-6B175E31527B}"/>
              </a:ext>
            </a:extLst>
          </p:cNvPr>
          <p:cNvSpPr txBox="1"/>
          <p:nvPr/>
        </p:nvSpPr>
        <p:spPr>
          <a:xfrm>
            <a:off x="10134599" y="3963373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DEL.jsp</a:t>
            </a:r>
            <a:endParaRPr lang="en-US" altLang="ko-KR" sz="4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867206-1602-452C-8269-0BBC1E47B20D}"/>
              </a:ext>
            </a:extLst>
          </p:cNvPr>
          <p:cNvSpPr txBox="1"/>
          <p:nvPr/>
        </p:nvSpPr>
        <p:spPr>
          <a:xfrm>
            <a:off x="13487400" y="1790070"/>
            <a:ext cx="392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INSERTFROM.</a:t>
            </a:r>
            <a:r>
              <a:rPr lang="en-US" altLang="ko-KR" sz="4000" dirty="0" err="1"/>
              <a:t>jsp</a:t>
            </a:r>
            <a:endParaRPr lang="en-US" altLang="ko-KR" sz="4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9B6575-0C49-4DBC-A260-088D38D0B35F}"/>
              </a:ext>
            </a:extLst>
          </p:cNvPr>
          <p:cNvSpPr txBox="1"/>
          <p:nvPr/>
        </p:nvSpPr>
        <p:spPr>
          <a:xfrm>
            <a:off x="13462000" y="2910523"/>
            <a:ext cx="392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UPDATEFORM.</a:t>
            </a:r>
            <a:r>
              <a:rPr lang="en-US" altLang="ko-KR" sz="4000" dirty="0" err="1"/>
              <a:t>jsp</a:t>
            </a:r>
            <a:endParaRPr lang="en-US" altLang="ko-KR" sz="4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8AB0C8-738D-4711-AF5E-569BB90CD5B3}"/>
              </a:ext>
            </a:extLst>
          </p:cNvPr>
          <p:cNvSpPr txBox="1"/>
          <p:nvPr/>
        </p:nvSpPr>
        <p:spPr>
          <a:xfrm>
            <a:off x="13487400" y="3982543"/>
            <a:ext cx="392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DELFROM.jsp</a:t>
            </a:r>
            <a:endParaRPr lang="en-US" altLang="ko-KR" sz="40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10A2412-ABB1-42A5-B0CA-BC1B24C7F040}"/>
              </a:ext>
            </a:extLst>
          </p:cNvPr>
          <p:cNvSpPr/>
          <p:nvPr/>
        </p:nvSpPr>
        <p:spPr>
          <a:xfrm rot="19862183">
            <a:off x="10044714" y="212347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B2088FF-7508-4A67-A776-83B1BFD2A74D}"/>
              </a:ext>
            </a:extLst>
          </p:cNvPr>
          <p:cNvSpPr/>
          <p:nvPr/>
        </p:nvSpPr>
        <p:spPr>
          <a:xfrm rot="19862183">
            <a:off x="10044714" y="320542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9C532A9-8CBF-4F8C-8EAF-98D8E9887FB1}"/>
              </a:ext>
            </a:extLst>
          </p:cNvPr>
          <p:cNvSpPr/>
          <p:nvPr/>
        </p:nvSpPr>
        <p:spPr>
          <a:xfrm rot="19862183">
            <a:off x="10055294" y="428575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159BF47-A529-407E-8912-693EFBDAB5B3}"/>
              </a:ext>
            </a:extLst>
          </p:cNvPr>
          <p:cNvSpPr/>
          <p:nvPr/>
        </p:nvSpPr>
        <p:spPr>
          <a:xfrm rot="19862183">
            <a:off x="9157685" y="508877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8548990-1F6F-4710-A37C-97D7CECB727E}"/>
              </a:ext>
            </a:extLst>
          </p:cNvPr>
          <p:cNvSpPr/>
          <p:nvPr/>
        </p:nvSpPr>
        <p:spPr>
          <a:xfrm rot="19862183">
            <a:off x="13423900" y="21025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F01523B-9359-4DD6-9BA6-0879AE741231}"/>
              </a:ext>
            </a:extLst>
          </p:cNvPr>
          <p:cNvSpPr/>
          <p:nvPr/>
        </p:nvSpPr>
        <p:spPr>
          <a:xfrm rot="19862183">
            <a:off x="13411200" y="320542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59DD42F4-3466-49C8-B6A8-A20215FA8539}"/>
              </a:ext>
            </a:extLst>
          </p:cNvPr>
          <p:cNvSpPr/>
          <p:nvPr/>
        </p:nvSpPr>
        <p:spPr>
          <a:xfrm rot="19862183">
            <a:off x="13449300" y="428575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4984B3-BC34-4AA3-B64F-9274F5E6B416}"/>
              </a:ext>
            </a:extLst>
          </p:cNvPr>
          <p:cNvSpPr txBox="1"/>
          <p:nvPr/>
        </p:nvSpPr>
        <p:spPr>
          <a:xfrm>
            <a:off x="11578441" y="5432826"/>
            <a:ext cx="3921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DB(PACIFIC)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620FE9F-C7AF-4854-8DA4-1234C209CED8}"/>
              </a:ext>
            </a:extLst>
          </p:cNvPr>
          <p:cNvCxnSpPr>
            <a:cxnSpLocks/>
            <a:endCxn id="73" idx="0"/>
          </p:cNvCxnSpPr>
          <p:nvPr/>
        </p:nvCxnSpPr>
        <p:spPr>
          <a:xfrm flipV="1">
            <a:off x="9175981" y="4290517"/>
            <a:ext cx="898963" cy="8455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5182022-B780-4C61-9687-4611CD75F1B5}"/>
              </a:ext>
            </a:extLst>
          </p:cNvPr>
          <p:cNvCxnSpPr>
            <a:cxnSpLocks/>
            <a:stCxn id="74" idx="7"/>
            <a:endCxn id="72" idx="7"/>
          </p:cNvCxnSpPr>
          <p:nvPr/>
        </p:nvCxnSpPr>
        <p:spPr>
          <a:xfrm flipV="1">
            <a:off x="9206310" y="3206910"/>
            <a:ext cx="887029" cy="1883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92FF225-2772-4D4A-A754-9B567D1190AA}"/>
              </a:ext>
            </a:extLst>
          </p:cNvPr>
          <p:cNvCxnSpPr>
            <a:cxnSpLocks/>
            <a:stCxn id="74" idx="7"/>
            <a:endCxn id="71" idx="7"/>
          </p:cNvCxnSpPr>
          <p:nvPr/>
        </p:nvCxnSpPr>
        <p:spPr>
          <a:xfrm flipV="1">
            <a:off x="9206310" y="2124956"/>
            <a:ext cx="887029" cy="2965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090F32A-11CD-4E29-8EDA-58CFCFF85961}"/>
              </a:ext>
            </a:extLst>
          </p:cNvPr>
          <p:cNvCxnSpPr>
            <a:cxnSpLocks/>
          </p:cNvCxnSpPr>
          <p:nvPr/>
        </p:nvCxnSpPr>
        <p:spPr>
          <a:xfrm flipH="1" flipV="1">
            <a:off x="12414844" y="2133858"/>
            <a:ext cx="1051925" cy="6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438711-4508-4E1C-A88C-7971339FEB21}"/>
              </a:ext>
            </a:extLst>
          </p:cNvPr>
          <p:cNvCxnSpPr>
            <a:cxnSpLocks/>
          </p:cNvCxnSpPr>
          <p:nvPr/>
        </p:nvCxnSpPr>
        <p:spPr>
          <a:xfrm flipH="1">
            <a:off x="12725400" y="3219041"/>
            <a:ext cx="7239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443B59C-4A5D-49E2-A8A1-2722E5B3A038}"/>
              </a:ext>
            </a:extLst>
          </p:cNvPr>
          <p:cNvCxnSpPr>
            <a:cxnSpLocks/>
          </p:cNvCxnSpPr>
          <p:nvPr/>
        </p:nvCxnSpPr>
        <p:spPr>
          <a:xfrm flipH="1" flipV="1">
            <a:off x="12039600" y="4317316"/>
            <a:ext cx="1422401" cy="6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2522A2C6-8397-4C95-9D05-3502F955390B}"/>
              </a:ext>
            </a:extLst>
          </p:cNvPr>
          <p:cNvSpPr/>
          <p:nvPr/>
        </p:nvSpPr>
        <p:spPr>
          <a:xfrm rot="19862183">
            <a:off x="11540340" y="590255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73AF5FE-0150-41A0-897B-E9916C0A000F}"/>
              </a:ext>
            </a:extLst>
          </p:cNvPr>
          <p:cNvSpPr/>
          <p:nvPr/>
        </p:nvSpPr>
        <p:spPr>
          <a:xfrm rot="19862183">
            <a:off x="3979416" y="709520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B407A08-A33A-4517-BD65-56EBBB5FB8FF}"/>
              </a:ext>
            </a:extLst>
          </p:cNvPr>
          <p:cNvSpPr/>
          <p:nvPr/>
        </p:nvSpPr>
        <p:spPr>
          <a:xfrm rot="19862183">
            <a:off x="1276205" y="718260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49B4409-5643-40CB-90B4-879522B5AA13}"/>
              </a:ext>
            </a:extLst>
          </p:cNvPr>
          <p:cNvSpPr/>
          <p:nvPr/>
        </p:nvSpPr>
        <p:spPr>
          <a:xfrm rot="19862183">
            <a:off x="15488212" y="590255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5B9D240-DCA4-4D96-9C40-DED035309C54}"/>
              </a:ext>
            </a:extLst>
          </p:cNvPr>
          <p:cNvSpPr/>
          <p:nvPr/>
        </p:nvSpPr>
        <p:spPr>
          <a:xfrm rot="19862183">
            <a:off x="16475352" y="430751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E8DF1DE-5FC8-44EC-8C88-52B30C6AD0A4}"/>
              </a:ext>
            </a:extLst>
          </p:cNvPr>
          <p:cNvSpPr/>
          <p:nvPr/>
        </p:nvSpPr>
        <p:spPr>
          <a:xfrm rot="19862183">
            <a:off x="17358087" y="324425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33BA29F-4862-49D3-AEF2-D5F5651CBC21}"/>
              </a:ext>
            </a:extLst>
          </p:cNvPr>
          <p:cNvSpPr/>
          <p:nvPr/>
        </p:nvSpPr>
        <p:spPr>
          <a:xfrm rot="19862183">
            <a:off x="17293603" y="213638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5893AC5-9273-4D00-B7F0-EB5FBDDB0C6D}"/>
              </a:ext>
            </a:extLst>
          </p:cNvPr>
          <p:cNvSpPr/>
          <p:nvPr/>
        </p:nvSpPr>
        <p:spPr>
          <a:xfrm rot="19862183">
            <a:off x="12366429" y="210116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ED5BB54D-263A-42D0-AED6-9BF5B526DD54}"/>
              </a:ext>
            </a:extLst>
          </p:cNvPr>
          <p:cNvSpPr/>
          <p:nvPr/>
        </p:nvSpPr>
        <p:spPr>
          <a:xfrm rot="19862183">
            <a:off x="12712700" y="31809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FBAACD5-9776-4B10-872B-D5F23C5C9580}"/>
              </a:ext>
            </a:extLst>
          </p:cNvPr>
          <p:cNvSpPr/>
          <p:nvPr/>
        </p:nvSpPr>
        <p:spPr>
          <a:xfrm rot="19862183">
            <a:off x="11987567" y="428575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3047DD5-9BDD-4890-B7BF-B7F3563453DF}"/>
              </a:ext>
            </a:extLst>
          </p:cNvPr>
          <p:cNvCxnSpPr>
            <a:cxnSpLocks/>
          </p:cNvCxnSpPr>
          <p:nvPr/>
        </p:nvCxnSpPr>
        <p:spPr>
          <a:xfrm flipH="1" flipV="1">
            <a:off x="15544340" y="5926705"/>
            <a:ext cx="2362660" cy="13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24023F4-DA34-445A-8554-41EB98CAB478}"/>
              </a:ext>
            </a:extLst>
          </p:cNvPr>
          <p:cNvCxnSpPr>
            <a:cxnSpLocks/>
          </p:cNvCxnSpPr>
          <p:nvPr/>
        </p:nvCxnSpPr>
        <p:spPr>
          <a:xfrm flipV="1">
            <a:off x="17907000" y="2174486"/>
            <a:ext cx="0" cy="3748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706CEA6-AE4A-4DD7-BFCE-69125BF1A77C}"/>
              </a:ext>
            </a:extLst>
          </p:cNvPr>
          <p:cNvCxnSpPr>
            <a:cxnSpLocks/>
          </p:cNvCxnSpPr>
          <p:nvPr/>
        </p:nvCxnSpPr>
        <p:spPr>
          <a:xfrm flipH="1">
            <a:off x="16456175" y="4336486"/>
            <a:ext cx="1450825" cy="21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D22A20-3275-4BC5-ABB7-0994C0322D62}"/>
              </a:ext>
            </a:extLst>
          </p:cNvPr>
          <p:cNvCxnSpPr>
            <a:cxnSpLocks/>
          </p:cNvCxnSpPr>
          <p:nvPr/>
        </p:nvCxnSpPr>
        <p:spPr>
          <a:xfrm flipH="1">
            <a:off x="17331704" y="2171700"/>
            <a:ext cx="575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C7C5FB9-71C4-423A-8175-375F60C109EE}"/>
              </a:ext>
            </a:extLst>
          </p:cNvPr>
          <p:cNvCxnSpPr>
            <a:cxnSpLocks/>
          </p:cNvCxnSpPr>
          <p:nvPr/>
        </p:nvCxnSpPr>
        <p:spPr>
          <a:xfrm flipH="1">
            <a:off x="17331704" y="3277166"/>
            <a:ext cx="575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A2DE928-9B91-410E-8FF4-BC22A33D9DCD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9195786" y="5115658"/>
            <a:ext cx="2364204" cy="791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3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latin typeface="Nanum Myeongjo Regular"/>
              </a:rPr>
              <a:t>MAIN.JSP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녹화_2022_12_09_01_36_49_551">
            <a:hlinkClick r:id="" action="ppaction://media"/>
            <a:extLst>
              <a:ext uri="{FF2B5EF4-FFF2-40B4-BE49-F238E27FC236}">
                <a16:creationId xmlns:a16="http://schemas.microsoft.com/office/drawing/2014/main" id="{2C2F6467-1D21-4B81-A635-B0AA265D5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6000" y="237006"/>
            <a:ext cx="4876800" cy="950976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2B3CB16-EA49-4B06-AB2C-457F008819A7}"/>
              </a:ext>
            </a:extLst>
          </p:cNvPr>
          <p:cNvSpPr/>
          <p:nvPr/>
        </p:nvSpPr>
        <p:spPr>
          <a:xfrm>
            <a:off x="13303765" y="45232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B92F95-EE87-4C28-9874-B60F9E627404}"/>
              </a:ext>
            </a:extLst>
          </p:cNvPr>
          <p:cNvCxnSpPr>
            <a:cxnSpLocks/>
          </p:cNvCxnSpPr>
          <p:nvPr/>
        </p:nvCxnSpPr>
        <p:spPr>
          <a:xfrm flipV="1">
            <a:off x="10718800" y="471111"/>
            <a:ext cx="2610365" cy="2141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89A7362D-2958-44C2-9B90-F300DFA4B389}"/>
              </a:ext>
            </a:extLst>
          </p:cNvPr>
          <p:cNvSpPr/>
          <p:nvPr/>
        </p:nvSpPr>
        <p:spPr>
          <a:xfrm>
            <a:off x="10693400" y="25740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0017C4-0B3C-4747-AE06-47AD63D50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18" y="4545208"/>
            <a:ext cx="3762900" cy="1181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9631AC-3876-4CA0-859B-41DB875C1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56" y="3371847"/>
            <a:ext cx="2772162" cy="714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BDF208-6BBA-4E1A-B9E3-1FFC02DD3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07" y="2371364"/>
            <a:ext cx="9011908" cy="457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2CADCD-31D3-4CFF-AF11-7375E54C48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3" y="6274929"/>
            <a:ext cx="10783805" cy="6954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50AEE5-3E72-4A86-8C6B-A301E8BA9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2" y="7747388"/>
            <a:ext cx="10783805" cy="48584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C088620-0CC0-4CCF-ACE4-139A7F818233}"/>
              </a:ext>
            </a:extLst>
          </p:cNvPr>
          <p:cNvCxnSpPr>
            <a:cxnSpLocks/>
            <a:stCxn id="25" idx="0"/>
            <a:endCxn id="34" idx="3"/>
          </p:cNvCxnSpPr>
          <p:nvPr/>
        </p:nvCxnSpPr>
        <p:spPr>
          <a:xfrm flipV="1">
            <a:off x="10731500" y="865141"/>
            <a:ext cx="3568189" cy="2809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1035B97-058B-4824-9479-8A8105BCB20F}"/>
              </a:ext>
            </a:extLst>
          </p:cNvPr>
          <p:cNvSpPr/>
          <p:nvPr/>
        </p:nvSpPr>
        <p:spPr>
          <a:xfrm>
            <a:off x="10693400" y="367507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CFCCDE-7E6A-46C6-A10C-2371D0DB73CB}"/>
              </a:ext>
            </a:extLst>
          </p:cNvPr>
          <p:cNvCxnSpPr>
            <a:cxnSpLocks/>
          </p:cNvCxnSpPr>
          <p:nvPr/>
        </p:nvCxnSpPr>
        <p:spPr>
          <a:xfrm flipV="1">
            <a:off x="10763546" y="1293686"/>
            <a:ext cx="4095454" cy="3862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0E782A-143C-4D95-989D-14FE358B1A5B}"/>
              </a:ext>
            </a:extLst>
          </p:cNvPr>
          <p:cNvSpPr/>
          <p:nvPr/>
        </p:nvSpPr>
        <p:spPr>
          <a:xfrm>
            <a:off x="10738146" y="511767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D0A8CD8-10D7-4D93-AD93-964A7A012462}"/>
              </a:ext>
            </a:extLst>
          </p:cNvPr>
          <p:cNvCxnSpPr>
            <a:cxnSpLocks/>
          </p:cNvCxnSpPr>
          <p:nvPr/>
        </p:nvCxnSpPr>
        <p:spPr>
          <a:xfrm>
            <a:off x="11455400" y="6622641"/>
            <a:ext cx="2184400" cy="1123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C6DF5F80-DBD3-4935-8B75-5B9CD73E3652}"/>
              </a:ext>
            </a:extLst>
          </p:cNvPr>
          <p:cNvSpPr/>
          <p:nvPr/>
        </p:nvSpPr>
        <p:spPr>
          <a:xfrm>
            <a:off x="11430000" y="65845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6D44803-9527-435C-A2B4-DD0D132B3CA3}"/>
              </a:ext>
            </a:extLst>
          </p:cNvPr>
          <p:cNvCxnSpPr>
            <a:cxnSpLocks/>
          </p:cNvCxnSpPr>
          <p:nvPr/>
        </p:nvCxnSpPr>
        <p:spPr>
          <a:xfrm>
            <a:off x="11517803" y="7965407"/>
            <a:ext cx="1207597" cy="988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8D953309-B029-44CA-A98C-F319521B387E}"/>
              </a:ext>
            </a:extLst>
          </p:cNvPr>
          <p:cNvSpPr/>
          <p:nvPr/>
        </p:nvSpPr>
        <p:spPr>
          <a:xfrm>
            <a:off x="11492403" y="792730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4A94ED2-CD5E-47CA-B455-35AD05E22D5C}"/>
              </a:ext>
            </a:extLst>
          </p:cNvPr>
          <p:cNvSpPr/>
          <p:nvPr/>
        </p:nvSpPr>
        <p:spPr>
          <a:xfrm>
            <a:off x="14288530" y="8001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357B5D-24E9-4DBB-9469-6E06E65A325E}"/>
              </a:ext>
            </a:extLst>
          </p:cNvPr>
          <p:cNvSpPr/>
          <p:nvPr/>
        </p:nvSpPr>
        <p:spPr>
          <a:xfrm>
            <a:off x="14846300" y="125558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38A7F0-C71D-4303-99E2-752071D914D1}"/>
              </a:ext>
            </a:extLst>
          </p:cNvPr>
          <p:cNvSpPr/>
          <p:nvPr/>
        </p:nvSpPr>
        <p:spPr>
          <a:xfrm>
            <a:off x="13589000" y="770838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15D0FCB-FBFE-4002-ABD0-64D21E401318}"/>
              </a:ext>
            </a:extLst>
          </p:cNvPr>
          <p:cNvSpPr/>
          <p:nvPr/>
        </p:nvSpPr>
        <p:spPr>
          <a:xfrm>
            <a:off x="12674600" y="89154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EB14A8-13D1-483E-80EE-D34C25EC632A}"/>
              </a:ext>
            </a:extLst>
          </p:cNvPr>
          <p:cNvSpPr txBox="1"/>
          <p:nvPr/>
        </p:nvSpPr>
        <p:spPr>
          <a:xfrm>
            <a:off x="4612660" y="1815582"/>
            <a:ext cx="82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로고 이미지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4BF0D-318C-4F8B-93F3-C01AF75F959B}"/>
              </a:ext>
            </a:extLst>
          </p:cNvPr>
          <p:cNvSpPr txBox="1"/>
          <p:nvPr/>
        </p:nvSpPr>
        <p:spPr>
          <a:xfrm>
            <a:off x="8292434" y="2850017"/>
            <a:ext cx="1416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탑메뉴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394BBE-F742-4563-A61A-C4C786DB9EBB}"/>
              </a:ext>
            </a:extLst>
          </p:cNvPr>
          <p:cNvSpPr txBox="1"/>
          <p:nvPr/>
        </p:nvSpPr>
        <p:spPr>
          <a:xfrm>
            <a:off x="7606196" y="4044211"/>
            <a:ext cx="2965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네비게이션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7C212B-A8D1-46F9-9892-A7B0ADD5F1E7}"/>
              </a:ext>
            </a:extLst>
          </p:cNvPr>
          <p:cNvSpPr txBox="1"/>
          <p:nvPr/>
        </p:nvSpPr>
        <p:spPr>
          <a:xfrm>
            <a:off x="4801988" y="5748139"/>
            <a:ext cx="2965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배너 이미지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C192DB-82B0-4535-857F-F73E110E1946}"/>
              </a:ext>
            </a:extLst>
          </p:cNvPr>
          <p:cNvSpPr txBox="1"/>
          <p:nvPr/>
        </p:nvSpPr>
        <p:spPr>
          <a:xfrm>
            <a:off x="4787672" y="7110471"/>
            <a:ext cx="82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사업 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CE59CA-C6E1-41D5-9217-B892025384B8}"/>
              </a:ext>
            </a:extLst>
          </p:cNvPr>
          <p:cNvSpPr txBox="1"/>
          <p:nvPr/>
        </p:nvSpPr>
        <p:spPr>
          <a:xfrm>
            <a:off x="112790" y="8437216"/>
            <a:ext cx="11647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기본 양식</a:t>
            </a:r>
            <a:endParaRPr lang="en-US" altLang="ko-KR" sz="2000" dirty="0"/>
          </a:p>
          <a:p>
            <a:pPr algn="ctr"/>
            <a:r>
              <a:rPr lang="en-US" altLang="ko-KR" sz="2000" dirty="0"/>
              <a:t>&lt;https://dewworld27.tistory.com/entry/1-1-%ED%99%88%ED%8E%98%EC%9D%B4%EC%A7%80-%EB%A7%8C%EB%93%A4%EA%B8%B0-html%EB%A1%9C-%EA%B5%AC%EC%A1%B0%EC%A7%9C%EA%B8%B0-header-%EB%B6%80%EB%B6%84&gt;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48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latin typeface="Nanum Myeongjo Regular"/>
              </a:rPr>
              <a:t>MAIN.JSP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녹화_2022_12_09_01_36_49_551">
            <a:hlinkClick r:id="" action="ppaction://media"/>
            <a:extLst>
              <a:ext uri="{FF2B5EF4-FFF2-40B4-BE49-F238E27FC236}">
                <a16:creationId xmlns:a16="http://schemas.microsoft.com/office/drawing/2014/main" id="{2C2F6467-1D21-4B81-A635-B0AA265D5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237006"/>
            <a:ext cx="4876800" cy="9509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CBB32D-354F-490D-AE60-F59225E42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76500"/>
            <a:ext cx="10355120" cy="4210638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462F3E33-9EF6-46E3-8648-434D624024EF}"/>
              </a:ext>
            </a:extLst>
          </p:cNvPr>
          <p:cNvSpPr txBox="1"/>
          <p:nvPr/>
        </p:nvSpPr>
        <p:spPr>
          <a:xfrm>
            <a:off x="-533400" y="6480750"/>
            <a:ext cx="11658600" cy="1939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페이지 넘기기</a:t>
            </a:r>
            <a:endParaRPr lang="en-US" altLang="ko-KR" sz="4000" spc="-179" dirty="0">
              <a:solidFill>
                <a:srgbClr val="704F48"/>
              </a:solidFill>
              <a:latin typeface="Nanum Myeongjo Regular"/>
            </a:endParaRPr>
          </a:p>
          <a:p>
            <a:pPr lvl="0" algn="ctr">
              <a:lnSpc>
                <a:spcPts val="7920"/>
              </a:lnSpc>
            </a:pP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&lt;</a:t>
            </a:r>
            <a:r>
              <a:rPr lang="en-US" sz="4000" spc="-179" dirty="0">
                <a:solidFill>
                  <a:srgbClr val="704F48"/>
                </a:solidFill>
                <a:latin typeface="Nanum Myeongjo Regular"/>
              </a:rPr>
              <a:t>https://whitekeyboard.tistory.com/42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&gt;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8E4CFB-3038-407F-A8D8-EF21145D7871}"/>
              </a:ext>
            </a:extLst>
          </p:cNvPr>
          <p:cNvGrpSpPr/>
          <p:nvPr/>
        </p:nvGrpSpPr>
        <p:grpSpPr>
          <a:xfrm>
            <a:off x="10337800" y="3962400"/>
            <a:ext cx="2352675" cy="657519"/>
            <a:chOff x="10337800" y="3962400"/>
            <a:chExt cx="2352675" cy="65751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2B3CB16-EA49-4B06-AB2C-457F008819A7}"/>
                </a:ext>
              </a:extLst>
            </p:cNvPr>
            <p:cNvSpPr/>
            <p:nvPr/>
          </p:nvSpPr>
          <p:spPr>
            <a:xfrm>
              <a:off x="12614275" y="3962400"/>
              <a:ext cx="76200" cy="762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B61839-819C-47EA-A287-A1EC25A1D4E4}"/>
                </a:ext>
              </a:extLst>
            </p:cNvPr>
            <p:cNvGrpSpPr/>
            <p:nvPr/>
          </p:nvGrpSpPr>
          <p:grpSpPr>
            <a:xfrm>
              <a:off x="10337800" y="4000500"/>
              <a:ext cx="2311400" cy="619419"/>
              <a:chOff x="10337800" y="4000500"/>
              <a:chExt cx="2311400" cy="61941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8B92F95-EE87-4C28-9874-B60F9E627404}"/>
                  </a:ext>
                </a:extLst>
              </p:cNvPr>
              <p:cNvCxnSpPr/>
              <p:nvPr/>
            </p:nvCxnSpPr>
            <p:spPr>
              <a:xfrm flipV="1">
                <a:off x="10363200" y="4000500"/>
                <a:ext cx="2286000" cy="5813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9A7362D-2958-44C2-9B90-F300DFA4B389}"/>
                  </a:ext>
                </a:extLst>
              </p:cNvPr>
              <p:cNvSpPr/>
              <p:nvPr/>
            </p:nvSpPr>
            <p:spPr>
              <a:xfrm>
                <a:off x="10337800" y="4543719"/>
                <a:ext cx="76200" cy="762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latin typeface="Nanum Myeongjo Regular"/>
              </a:rPr>
              <a:t>MAIN</a:t>
            </a: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D</a:t>
            </a:r>
            <a:r>
              <a:rPr lang="en-US" sz="7200" spc="-179" dirty="0">
                <a:solidFill>
                  <a:srgbClr val="704F48"/>
                </a:solidFill>
                <a:latin typeface="Nanum Myeongjo Regular"/>
              </a:rPr>
              <a:t>.</a:t>
            </a: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css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녹화_2022_12_09_01_36_49_551">
            <a:hlinkClick r:id="" action="ppaction://media"/>
            <a:extLst>
              <a:ext uri="{FF2B5EF4-FFF2-40B4-BE49-F238E27FC236}">
                <a16:creationId xmlns:a16="http://schemas.microsoft.com/office/drawing/2014/main" id="{2C2F6467-1D21-4B81-A635-B0AA265D5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0" y="237006"/>
            <a:ext cx="4876800" cy="950976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462F3E33-9EF6-46E3-8648-434D624024EF}"/>
              </a:ext>
            </a:extLst>
          </p:cNvPr>
          <p:cNvSpPr txBox="1"/>
          <p:nvPr/>
        </p:nvSpPr>
        <p:spPr>
          <a:xfrm>
            <a:off x="-142360" y="7268648"/>
            <a:ext cx="11658600" cy="1896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전체적인 디자인</a:t>
            </a:r>
            <a:endParaRPr lang="en-US" altLang="ko-KR" sz="4000" spc="-179" dirty="0">
              <a:solidFill>
                <a:srgbClr val="704F48"/>
              </a:solidFill>
              <a:latin typeface="Nanum Myeongjo Regular"/>
            </a:endParaRPr>
          </a:p>
          <a:p>
            <a:pPr lvl="0" algn="ctr">
              <a:lnSpc>
                <a:spcPts val="7920"/>
              </a:lnSpc>
            </a:pP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&lt;</a:t>
            </a:r>
            <a:r>
              <a:rPr lang="en-US" sz="4000" spc="-179" dirty="0">
                <a:solidFill>
                  <a:srgbClr val="704F48"/>
                </a:solidFill>
                <a:latin typeface="Nanum Myeongjo Regular"/>
              </a:rPr>
              <a:t>https://whitekeyboard.tistory.com/42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&gt;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B3CB16-EA49-4B06-AB2C-457F008819A7}"/>
              </a:ext>
            </a:extLst>
          </p:cNvPr>
          <p:cNvSpPr/>
          <p:nvPr/>
        </p:nvSpPr>
        <p:spPr>
          <a:xfrm>
            <a:off x="12334875" y="39624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5CA00F-110E-4A4E-AA31-C5B1A4949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14399"/>
            <a:ext cx="4686954" cy="56586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B61839-819C-47EA-A287-A1EC25A1D4E4}"/>
              </a:ext>
            </a:extLst>
          </p:cNvPr>
          <p:cNvGrpSpPr/>
          <p:nvPr/>
        </p:nvGrpSpPr>
        <p:grpSpPr>
          <a:xfrm>
            <a:off x="7921461" y="3962400"/>
            <a:ext cx="4451514" cy="619419"/>
            <a:chOff x="10337800" y="4000500"/>
            <a:chExt cx="4451514" cy="61941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8B92F95-EE87-4C28-9874-B60F9E62740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V="1">
              <a:off x="10363200" y="4000500"/>
              <a:ext cx="4426114" cy="581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A7362D-2958-44C2-9B90-F300DFA4B389}"/>
                </a:ext>
              </a:extLst>
            </p:cNvPr>
            <p:cNvSpPr/>
            <p:nvPr/>
          </p:nvSpPr>
          <p:spPr>
            <a:xfrm>
              <a:off x="10337800" y="4543719"/>
              <a:ext cx="76200" cy="762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6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 err="1">
                <a:solidFill>
                  <a:srgbClr val="704F48"/>
                </a:solidFill>
                <a:latin typeface="Nanum Myeongjo Regular"/>
              </a:rPr>
              <a:t>LOGIN</a:t>
            </a:r>
            <a:r>
              <a:rPr lang="en-US" sz="7200" spc="-179" dirty="0" err="1">
                <a:solidFill>
                  <a:srgbClr val="704F48"/>
                </a:solidFill>
                <a:latin typeface="Nanum Myeongjo Regular"/>
              </a:rPr>
              <a:t>.</a:t>
            </a:r>
            <a:r>
              <a:rPr lang="en-US" altLang="ko-KR" sz="7200" spc="-179" dirty="0" err="1">
                <a:solidFill>
                  <a:srgbClr val="704F48"/>
                </a:solidFill>
                <a:latin typeface="Nanum Myeongjo Regular"/>
              </a:rPr>
              <a:t>jsp</a:t>
            </a:r>
            <a:endParaRPr lang="en-US" altLang="ko-KR" sz="72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462F3E33-9EF6-46E3-8648-434D624024EF}"/>
              </a:ext>
            </a:extLst>
          </p:cNvPr>
          <p:cNvSpPr txBox="1"/>
          <p:nvPr/>
        </p:nvSpPr>
        <p:spPr>
          <a:xfrm>
            <a:off x="-1954950" y="4866091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로그인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B3CB16-EA49-4B06-AB2C-457F008819A7}"/>
              </a:ext>
            </a:extLst>
          </p:cNvPr>
          <p:cNvSpPr/>
          <p:nvPr/>
        </p:nvSpPr>
        <p:spPr>
          <a:xfrm>
            <a:off x="12334875" y="39624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89E00A-37FE-4FBE-BEFA-35319DBB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409700"/>
            <a:ext cx="9735909" cy="66398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2BA132-8D2D-4731-B881-8D78E300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8" y="2689968"/>
            <a:ext cx="6029325" cy="229823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14824A-B675-4A92-8B08-A6AB8553B6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727825" y="3806427"/>
            <a:ext cx="4321175" cy="990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8BB04595-8399-4F0F-973F-3EB936EB6555}"/>
              </a:ext>
            </a:extLst>
          </p:cNvPr>
          <p:cNvSpPr/>
          <p:nvPr/>
        </p:nvSpPr>
        <p:spPr>
          <a:xfrm>
            <a:off x="6651625" y="376832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9C88C02-1A12-411F-8CBD-D2F88BB54AB4}"/>
              </a:ext>
            </a:extLst>
          </p:cNvPr>
          <p:cNvSpPr/>
          <p:nvPr/>
        </p:nvSpPr>
        <p:spPr>
          <a:xfrm>
            <a:off x="11036300" y="477353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4916D7-868F-4748-A240-AC22928D7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" y="6808945"/>
            <a:ext cx="6697320" cy="416953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219902" y="7330418"/>
            <a:ext cx="696827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US" altLang="ko-KR" sz="2400" spc="-179" dirty="0">
                <a:solidFill>
                  <a:srgbClr val="704F48"/>
                </a:solidFill>
                <a:latin typeface="Nanum Myeongjo Regular"/>
              </a:rPr>
              <a:t>Common.js </a:t>
            </a:r>
            <a:r>
              <a:rPr lang="ko-KR" altLang="en-US" sz="2400" spc="-179" dirty="0">
                <a:solidFill>
                  <a:srgbClr val="704F48"/>
                </a:solidFill>
                <a:latin typeface="Nanum Myeongjo Regular"/>
              </a:rPr>
              <a:t>기능 구현</a:t>
            </a:r>
            <a:endParaRPr lang="en-US" altLang="ko-KR" sz="2400" spc="-179" dirty="0">
              <a:solidFill>
                <a:srgbClr val="704F48"/>
              </a:solidFill>
              <a:latin typeface="Nanum Myeongjo Regular"/>
            </a:endParaRPr>
          </a:p>
          <a:p>
            <a:pPr lvl="0" algn="ctr"/>
            <a:r>
              <a:rPr lang="en-US" altLang="ko-KR" sz="2400" spc="-179" dirty="0">
                <a:solidFill>
                  <a:srgbClr val="704F48"/>
                </a:solidFill>
                <a:latin typeface="Nanum Myeongjo Regular"/>
              </a:rPr>
              <a:t>https://blog.naver.com/PostView.naver?blogId=wldks79&amp;logNo=222200266547&amp;parentCategoryNo=&amp;categoryNo=14&amp;viewDate=&amp;isShowPopularPosts=true&amp;from=search</a:t>
            </a:r>
          </a:p>
        </p:txBody>
      </p:sp>
    </p:spTree>
    <p:extLst>
      <p:ext uri="{BB962C8B-B14F-4D97-AF65-F5344CB8AC3E}">
        <p14:creationId xmlns:p14="http://schemas.microsoft.com/office/powerpoint/2010/main" val="140199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 err="1">
                <a:solidFill>
                  <a:srgbClr val="704F48"/>
                </a:solidFill>
                <a:latin typeface="Nanum Myeongjo Regular"/>
              </a:rPr>
              <a:t>JOIN</a:t>
            </a:r>
            <a:r>
              <a:rPr lang="en-US" sz="7200" spc="-179" dirty="0" err="1">
                <a:solidFill>
                  <a:srgbClr val="704F48"/>
                </a:solidFill>
                <a:latin typeface="Nanum Myeongjo Regular"/>
              </a:rPr>
              <a:t>.</a:t>
            </a:r>
            <a:r>
              <a:rPr lang="en-US" altLang="ko-KR" sz="7200" spc="-179" dirty="0" err="1">
                <a:solidFill>
                  <a:srgbClr val="704F48"/>
                </a:solidFill>
                <a:latin typeface="Nanum Myeongjo Regular"/>
              </a:rPr>
              <a:t>jsp</a:t>
            </a:r>
            <a:endParaRPr lang="en-US" altLang="ko-KR" sz="72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462F3E33-9EF6-46E3-8648-434D624024EF}"/>
              </a:ext>
            </a:extLst>
          </p:cNvPr>
          <p:cNvSpPr txBox="1"/>
          <p:nvPr/>
        </p:nvSpPr>
        <p:spPr>
          <a:xfrm>
            <a:off x="-1954950" y="4866091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회원가입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9C88C02-1A12-411F-8CBD-D2F88BB54AB4}"/>
              </a:ext>
            </a:extLst>
          </p:cNvPr>
          <p:cNvSpPr/>
          <p:nvPr/>
        </p:nvSpPr>
        <p:spPr>
          <a:xfrm>
            <a:off x="11036300" y="477353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4916D7-868F-4748-A240-AC22928D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" y="6759091"/>
            <a:ext cx="6697320" cy="416953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0" y="7390616"/>
            <a:ext cx="8952221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Common.js </a:t>
            </a: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기능 구현</a:t>
            </a:r>
            <a:endParaRPr lang="en-US" altLang="ko-KR" sz="4000" spc="-179" dirty="0">
              <a:solidFill>
                <a:srgbClr val="704F48"/>
              </a:solidFill>
              <a:latin typeface="Nanum Myeongjo Regular"/>
            </a:endParaRPr>
          </a:p>
          <a:p>
            <a:pPr lvl="0" algn="ctr"/>
            <a:r>
              <a:rPr lang="en-US" sz="2400" spc="-179" dirty="0">
                <a:solidFill>
                  <a:srgbClr val="704F48"/>
                </a:solidFill>
                <a:latin typeface="Nanum Myeongjo Regular"/>
              </a:rPr>
              <a:t>https://blog.naver.com/PostView.naver?blogId=wldks79&amp;logNo=222200266547&amp;parentCategoryNo=&amp;categoryNo=14&amp;viewDate=&amp;isShowPopularPosts=true&amp;from=search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C9B086-06B6-4E3E-91B6-0355064C4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37" y="1812902"/>
            <a:ext cx="9202434" cy="610637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A634E0F-F3D2-4CC1-9728-56815AF85C2E}"/>
              </a:ext>
            </a:extLst>
          </p:cNvPr>
          <p:cNvSpPr/>
          <p:nvPr/>
        </p:nvSpPr>
        <p:spPr>
          <a:xfrm>
            <a:off x="11099800" y="442443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5CD86F-F551-4BB5-B596-7E3D8F1DE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2" y="2189540"/>
            <a:ext cx="6030629" cy="266019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0936F1-F203-4191-8DFE-A07A221EFE9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791325" y="3457326"/>
            <a:ext cx="4321175" cy="990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9DBCFD6-5822-4E84-ACB9-FF072D4CC0AA}"/>
              </a:ext>
            </a:extLst>
          </p:cNvPr>
          <p:cNvSpPr/>
          <p:nvPr/>
        </p:nvSpPr>
        <p:spPr>
          <a:xfrm>
            <a:off x="6715125" y="341922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2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COMMON.JS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1153140" y="4195356"/>
            <a:ext cx="11658600" cy="1896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Common.js </a:t>
            </a: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기능 구현</a:t>
            </a:r>
            <a:endParaRPr lang="en-US" altLang="ko-KR" sz="4000" spc="-179" dirty="0">
              <a:solidFill>
                <a:srgbClr val="704F48"/>
              </a:solidFill>
              <a:latin typeface="Nanum Myeongjo Regular"/>
            </a:endParaRPr>
          </a:p>
          <a:p>
            <a:pPr lvl="0" algn="ctr">
              <a:lnSpc>
                <a:spcPts val="7920"/>
              </a:lnSpc>
            </a:pPr>
            <a:r>
              <a:rPr lang="en-US" sz="4000" spc="-179" dirty="0">
                <a:solidFill>
                  <a:srgbClr val="704F48"/>
                </a:solidFill>
                <a:latin typeface="Nanum Myeongjo Regular"/>
              </a:rPr>
              <a:t>https://itellyhood.tistory.com/37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067BCC-51B9-4770-9905-B3D07CF0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722844"/>
            <a:ext cx="7239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ABOUT.HTML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0" y="6131177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배너 이미지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2D7ADD-AA02-4465-9763-B5FD72FFF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7" y="5355169"/>
            <a:ext cx="10945753" cy="714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BC4F6-3FD7-4C87-AC61-DAF037F12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1" y="3331797"/>
            <a:ext cx="10002646" cy="447737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CDC0F119-DAEB-4CF0-B118-B1D1BBE41845}"/>
              </a:ext>
            </a:extLst>
          </p:cNvPr>
          <p:cNvSpPr txBox="1"/>
          <p:nvPr/>
        </p:nvSpPr>
        <p:spPr>
          <a:xfrm>
            <a:off x="0" y="3697824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퍼시픽 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gif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89040-1F53-4816-8447-321027164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1023052"/>
            <a:ext cx="6395919" cy="824089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97B2265-D9D0-4505-A87F-2D3832575F29}"/>
              </a:ext>
            </a:extLst>
          </p:cNvPr>
          <p:cNvSpPr/>
          <p:nvPr/>
        </p:nvSpPr>
        <p:spPr>
          <a:xfrm>
            <a:off x="11963400" y="478147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1340E9-B8F3-443D-8D55-63E362BB2E7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7654925" y="3814368"/>
            <a:ext cx="4321175" cy="990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767A825-69CB-49C3-8C71-1B1B53DA7D1A}"/>
              </a:ext>
            </a:extLst>
          </p:cNvPr>
          <p:cNvSpPr/>
          <p:nvPr/>
        </p:nvSpPr>
        <p:spPr>
          <a:xfrm>
            <a:off x="7578725" y="377626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63B3881-7606-4E1F-8284-A1848C9C9EA1}"/>
              </a:ext>
            </a:extLst>
          </p:cNvPr>
          <p:cNvSpPr/>
          <p:nvPr/>
        </p:nvSpPr>
        <p:spPr>
          <a:xfrm>
            <a:off x="11430000" y="70378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552551-B720-48B9-8C37-7418652F4FE2}"/>
              </a:ext>
            </a:extLst>
          </p:cNvPr>
          <p:cNvCxnSpPr>
            <a:cxnSpLocks/>
            <a:stCxn id="20" idx="6"/>
            <a:endCxn id="18" idx="5"/>
          </p:cNvCxnSpPr>
          <p:nvPr/>
        </p:nvCxnSpPr>
        <p:spPr>
          <a:xfrm>
            <a:off x="7463635" y="6693243"/>
            <a:ext cx="4031406" cy="409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F3999AF-A00F-43FF-9AEF-C497A0C7CA05}"/>
              </a:ext>
            </a:extLst>
          </p:cNvPr>
          <p:cNvSpPr/>
          <p:nvPr/>
        </p:nvSpPr>
        <p:spPr>
          <a:xfrm>
            <a:off x="7387435" y="665514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3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464</Words>
  <Application>Microsoft Office PowerPoint</Application>
  <PresentationFormat>사용자 지정</PresentationFormat>
  <Paragraphs>59</Paragraphs>
  <Slides>12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Nanum Myeongjo Regular</vt:lpstr>
      <vt:lpstr>Calibri</vt:lpstr>
      <vt:lpstr>Arial</vt:lpstr>
      <vt:lpstr>맑은 고딕</vt:lpstr>
      <vt:lpstr>Nanum Myeongjo Regular Bold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테마의 사업계획서 프레젠테이션</dc:title>
  <dc:creator>PC16</dc:creator>
  <cp:lastModifiedBy>PC16</cp:lastModifiedBy>
  <cp:revision>12</cp:revision>
  <dcterms:created xsi:type="dcterms:W3CDTF">2006-08-16T00:00:00Z</dcterms:created>
  <dcterms:modified xsi:type="dcterms:W3CDTF">2022-12-08T18:43:28Z</dcterms:modified>
  <dc:identifier>DAFUMG4lZyc</dc:identifier>
</cp:coreProperties>
</file>